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4D38B8-8872-408F-84A0-5FC7D0617F0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6B2F2B-E8A4-4DEF-9591-7BBFCAFD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Виртуальная книжная выставка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АГАТА  КРИСТИ</a:t>
            </a:r>
          </a:p>
          <a:p>
            <a:pPr>
              <a:buNone/>
            </a:pPr>
            <a:r>
              <a:rPr lang="ru-RU" sz="7200" dirty="0" smtClean="0"/>
              <a:t>      ( 1891-1976 г )  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1285852" y="4000504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3214678" y="5929330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500958" y="2928934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000760" y="4929198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14282" y="2571744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esktop\ошиб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571480"/>
            <a:ext cx="4000527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642918"/>
            <a:ext cx="35004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Даже пожилой и консервативной мисс </a:t>
            </a:r>
            <a:r>
              <a:rPr lang="ru-RU" dirty="0" err="1" smtClean="0"/>
              <a:t>Марпл</a:t>
            </a:r>
            <a:r>
              <a:rPr lang="ru-RU" dirty="0" smtClean="0"/>
              <a:t> иногда хочется экзотического отдыха. Но и на небольшом Карибском острове ей не найти покоя, и великая сыщица вынуждена заняться любимым и опасным делом - поиском преступника. Незаурядные аналитические способности и острый ум позволят ей изобличить даже самого хитроумного убийцу!</a:t>
            </a:r>
            <a:br>
              <a:rPr lang="ru-RU" dirty="0" smtClean="0"/>
            </a:br>
            <a:r>
              <a:rPr lang="ru-RU" dirty="0" smtClean="0"/>
              <a:t>Внезапную смерть престарелого майора все объясняют приступом гипертонии. Но это только первое звено в загадочной цепи смертей, только кажущихся случайными...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ик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428604"/>
            <a:ext cx="4000528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428605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Уже хорошо знакомые читателям сыщики-любители Томми и </a:t>
            </a:r>
            <a:r>
              <a:rPr lang="ru-RU" dirty="0" err="1" smtClean="0"/>
              <a:t>Таппенс</a:t>
            </a:r>
            <a:r>
              <a:rPr lang="ru-RU" dirty="0" smtClean="0"/>
              <a:t> </a:t>
            </a:r>
            <a:r>
              <a:rPr lang="ru-RU" dirty="0" err="1" smtClean="0"/>
              <a:t>Бересфорд</a:t>
            </a:r>
            <a:r>
              <a:rPr lang="ru-RU" dirty="0" smtClean="0"/>
              <a:t> опять оказываются замешаны в историю со шпионами. На этот раз действие происходит во время Второй мировой войны. Сильно повзрослевшим детективам предстоит разоблачить немецкую разведывательную сеть, испытав при этом массу невероятных приключений.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esktop\в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000660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72264" y="500042"/>
            <a:ext cx="228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экспрессе находят мужчину, убитого дюжиной ножевых ударов. Знаменитый детектив выясняет, что, желая отомстить за смерть маленькой девочки, в убийстве участвовали все пассажиры поезда.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аг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81439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09493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Родилась Агата 15 сентября 1890 года в английском городе </a:t>
            </a:r>
            <a:r>
              <a:rPr lang="ru-RU" sz="8000" dirty="0" err="1" smtClean="0"/>
              <a:t>Торки</a:t>
            </a:r>
            <a:r>
              <a:rPr lang="ru-RU" sz="8000" dirty="0" smtClean="0"/>
              <a:t>. Вырастая в состоятельной семье, в биографии Агаты Кристи первое образование было получено дома. Затем Агата вышла замуж за лейтенанта Арчибальда Кристи, от которого родила дочь. Отношения с мужем через несколько лет стали сложными, а однажды у Агаты даже случился нервный срыв (на это же время пришлось её исчезновение).</a:t>
            </a:r>
          </a:p>
          <a:p>
            <a:r>
              <a:rPr lang="ru-RU" sz="8000" dirty="0" smtClean="0"/>
              <a:t>После развода и некоторого времени еще раз вышла замуж, следующим мужем стал Макс </a:t>
            </a:r>
            <a:r>
              <a:rPr lang="ru-RU" sz="8000" dirty="0" err="1" smtClean="0"/>
              <a:t>Маллоуэн</a:t>
            </a:r>
            <a:r>
              <a:rPr lang="ru-RU" sz="8000" dirty="0" smtClean="0"/>
              <a:t>. Несколько раз Агата путешествовала по Сирии, Ираку вместе с ним. Когда же началась Первая мировая война, работала в больнице.</a:t>
            </a:r>
          </a:p>
          <a:p>
            <a:r>
              <a:rPr lang="ru-RU" sz="8000" dirty="0" smtClean="0"/>
              <a:t>Впервые в биографии писательницы Агаты Кристи ее роман был опубликован в 1920 году («Таинственное происшествие в </a:t>
            </a:r>
            <a:r>
              <a:rPr lang="ru-RU" sz="8000" dirty="0" err="1" smtClean="0"/>
              <a:t>Стайлзе</a:t>
            </a:r>
            <a:r>
              <a:rPr lang="ru-RU" sz="8000" dirty="0" smtClean="0"/>
              <a:t>»). Главные герои романов Агаты Кристи – </a:t>
            </a:r>
            <a:r>
              <a:rPr lang="ru-RU" sz="8000" dirty="0" err="1" smtClean="0"/>
              <a:t>Эркюль</a:t>
            </a:r>
            <a:r>
              <a:rPr lang="ru-RU" sz="8000" dirty="0" smtClean="0"/>
              <a:t> </a:t>
            </a:r>
            <a:r>
              <a:rPr lang="ru-RU" sz="8000" dirty="0" err="1" smtClean="0"/>
              <a:t>Пуаро</a:t>
            </a:r>
            <a:r>
              <a:rPr lang="ru-RU" sz="8000" dirty="0" smtClean="0"/>
              <a:t> и мисс </a:t>
            </a:r>
            <a:r>
              <a:rPr lang="ru-RU" sz="8000" dirty="0" err="1" smtClean="0"/>
              <a:t>Марпл</a:t>
            </a:r>
            <a:r>
              <a:rPr lang="ru-RU" sz="8000" dirty="0" smtClean="0"/>
              <a:t>, полюбились читателям. Детективные романы оказались очень успешными, а к 1958 году Агата Кристи даже возглавила Детективный клуб. Среди других произведений Агаты Кристи – «Десять </a:t>
            </a:r>
            <a:r>
              <a:rPr lang="ru-RU" sz="8000" dirty="0" err="1" smtClean="0"/>
              <a:t>негритят</a:t>
            </a:r>
            <a:r>
              <a:rPr lang="ru-RU" sz="8000" dirty="0" smtClean="0"/>
              <a:t>», 16 пьес (одни из лучших – «Мышеловка», «Свидетель обвинения»). Скончалась известная писательница 12 января 1976 </a:t>
            </a:r>
            <a:r>
              <a:rPr lang="ru-RU" sz="8000" dirty="0" smtClean="0"/>
              <a:t>год</a:t>
            </a:r>
            <a:endParaRPr lang="ru-RU" sz="8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эр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786346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357167"/>
            <a:ext cx="30003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Литературный персонаж известной английской писательницы Агаты Кристи, частный детектив, бельгиец по происхождению, главный герой 33 романов, 54 рассказов и 1 пьесы, изданных между 1920 и 1975 годами, и поставленных по ним фильмов, телесериалов, театральных и радиопостановок. </a:t>
            </a:r>
            <a:r>
              <a:rPr lang="ru-RU" dirty="0" err="1" smtClean="0"/>
              <a:t>Пуаро</a:t>
            </a:r>
            <a:r>
              <a:rPr lang="ru-RU" dirty="0" smtClean="0"/>
              <a:t>, наряду с мисс </a:t>
            </a:r>
            <a:r>
              <a:rPr lang="ru-RU" dirty="0" err="1" smtClean="0"/>
              <a:t>Марпл</a:t>
            </a:r>
            <a:r>
              <a:rPr lang="ru-RU" dirty="0" smtClean="0"/>
              <a:t>, является одним из двух главных героев произведений Агаты Кристи. В настоящее время серию продолжает другая английская писательница,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деся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786346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57884" y="500043"/>
            <a:ext cx="2857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Детективный роман Агаты Кристи, написанный в 1939 году. В англоязычных странах из-за политкорректности роман издаётся под названием «И никого не стало». Это самая продаваемая книга писательницы и, по её признанию, самая сложная в создании. Роман был экранизирован 8 раз. Входит в «100 лучших детективных романов всех времен».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окрл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071966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571480"/>
            <a:ext cx="378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Три произведения Агаты Кристи включает сборник. Три разных сюжета, где стремительно развивается действие, где люди попадают в самые необычные ситуации и где ловкость, гибкость ума и знание человеческой психологии помогают частному детективу с блеском раскрыть тайну, которую автор хитроумно вложила в основу сюжета. Книга рассчитана на массового читателя.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смер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714776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357166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Смерть</a:t>
            </a:r>
            <a:r>
              <a:rPr lang="ru-RU" dirty="0" smtClean="0"/>
              <a:t> </a:t>
            </a:r>
            <a:r>
              <a:rPr lang="ru-RU" b="1" dirty="0" smtClean="0"/>
              <a:t>на</a:t>
            </a:r>
            <a:r>
              <a:rPr lang="ru-RU" dirty="0" smtClean="0"/>
              <a:t> </a:t>
            </a:r>
            <a:r>
              <a:rPr lang="ru-RU" b="1" dirty="0" smtClean="0"/>
              <a:t>Ниле</a:t>
            </a:r>
            <a:r>
              <a:rPr lang="ru-RU" dirty="0" smtClean="0"/>
              <a:t>". Дочь разорившихся родителей уговорила богатую подругу взять жениха в управляющие имением. В итоге подруга его увела, а потом произошло убийство, расследовать которое приходится </a:t>
            </a:r>
            <a:r>
              <a:rPr lang="ru-RU" dirty="0" err="1" smtClean="0"/>
              <a:t>Эркюлю</a:t>
            </a:r>
            <a:r>
              <a:rPr lang="ru-RU" dirty="0" smtClean="0"/>
              <a:t> </a:t>
            </a:r>
            <a:r>
              <a:rPr lang="ru-RU" dirty="0" err="1" smtClean="0"/>
              <a:t>Пуаро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загад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857652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500042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небольшом местечке </a:t>
            </a:r>
            <a:r>
              <a:rPr lang="ru-RU" dirty="0" err="1" smtClean="0"/>
              <a:t>Ситтафорд</a:t>
            </a:r>
            <a:r>
              <a:rPr lang="ru-RU" dirty="0" smtClean="0"/>
              <a:t> капитан в отставке Джозеф </a:t>
            </a:r>
            <a:r>
              <a:rPr lang="ru-RU" dirty="0" err="1" smtClean="0"/>
              <a:t>Тревильян</a:t>
            </a:r>
            <a:r>
              <a:rPr lang="ru-RU" dirty="0" smtClean="0"/>
              <a:t>, слывущий женоненавистником, выстроил дом </a:t>
            </a:r>
            <a:r>
              <a:rPr lang="ru-RU" dirty="0" err="1" smtClean="0"/>
              <a:t>Ситтафорд-Хаус</a:t>
            </a:r>
            <a:r>
              <a:rPr lang="ru-RU" dirty="0" smtClean="0"/>
              <a:t>. Рядом, на купленной им земле, он построил несколько маленьких домиков, в одном из которых поселился его друг, майор Джон </a:t>
            </a:r>
            <a:r>
              <a:rPr lang="ru-RU" dirty="0" err="1" smtClean="0"/>
              <a:t>Барнэби</a:t>
            </a:r>
            <a:r>
              <a:rPr lang="ru-RU" dirty="0" smtClean="0"/>
              <a:t>. </a:t>
            </a:r>
            <a:r>
              <a:rPr lang="ru-RU" dirty="0" err="1" smtClean="0"/>
              <a:t>Тревильян</a:t>
            </a:r>
            <a:r>
              <a:rPr lang="ru-RU" dirty="0" smtClean="0"/>
              <a:t> сдал дом в аренду некой миссис </a:t>
            </a:r>
            <a:r>
              <a:rPr lang="ru-RU" dirty="0" err="1" smtClean="0"/>
              <a:t>Уиллет</a:t>
            </a:r>
            <a:r>
              <a:rPr lang="ru-RU" dirty="0" smtClean="0"/>
              <a:t>, приехавшей в Англию из Южной Африки вместе с дочерью </a:t>
            </a:r>
            <a:r>
              <a:rPr lang="ru-RU" dirty="0" err="1" smtClean="0"/>
              <a:t>Виолеттой</a:t>
            </a:r>
            <a:r>
              <a:rPr lang="ru-RU" dirty="0" smtClean="0"/>
              <a:t>, а сам уехал в соседний городок. Друзья удивлены: зачем приезжать в холодную Англию зимой из тёплых мест?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мес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857652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357166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Спецслужбы разыскивают пропавшего ассистента профессора </a:t>
            </a:r>
            <a:r>
              <a:rPr lang="ru-RU" dirty="0" err="1" smtClean="0"/>
              <a:t>Маннхейма</a:t>
            </a:r>
            <a:r>
              <a:rPr lang="ru-RU" dirty="0" smtClean="0"/>
              <a:t>, молодого учёного Томаса </a:t>
            </a:r>
            <a:r>
              <a:rPr lang="ru-RU" dirty="0" err="1" smtClean="0"/>
              <a:t>Беттертона</a:t>
            </a:r>
            <a:r>
              <a:rPr lang="ru-RU" dirty="0" smtClean="0"/>
              <a:t>, сделавшего важное открытие. Ничего выдающегося за Томасом не было замечено, но он женился на дочери профессора, </a:t>
            </a:r>
            <a:r>
              <a:rPr lang="ru-RU" dirty="0" err="1" smtClean="0"/>
              <a:t>Эльзе</a:t>
            </a:r>
            <a:r>
              <a:rPr lang="ru-RU" dirty="0" smtClean="0"/>
              <a:t>, и сразу стал делать успехи. </a:t>
            </a:r>
            <a:r>
              <a:rPr lang="ru-RU" dirty="0" err="1" smtClean="0"/>
              <a:t>Эльза</a:t>
            </a:r>
            <a:r>
              <a:rPr lang="ru-RU" dirty="0" smtClean="0"/>
              <a:t> умерла вскоре после свадьбы, что надломило его. Полгода назад он женился снова на дочери адвоката.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532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Виртуальная книжная выставка</vt:lpstr>
      <vt:lpstr>Слайд 2</vt:lpstr>
      <vt:lpstr>Краткая биография: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книжная выставка</dc:title>
  <dc:creator>Библиотека</dc:creator>
  <cp:lastModifiedBy>Библиотека</cp:lastModifiedBy>
  <cp:revision>13</cp:revision>
  <dcterms:created xsi:type="dcterms:W3CDTF">2021-09-29T03:02:48Z</dcterms:created>
  <dcterms:modified xsi:type="dcterms:W3CDTF">2021-10-01T00:02:50Z</dcterms:modified>
</cp:coreProperties>
</file>